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7606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break, 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Eva to help him with his English. While Eva wasn’t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classmates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passed around a large paper heart. After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while,Ms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Robins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twenty-two signatures.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考查副词辨析。句意：当伊娃不注意的时候，他的同学们偷偷地传递着一个大的纸制爱心。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bravely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politely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secretly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秘密地，偷偷地；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seriously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“While Eva wasn’t looking”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可知，同学们在伊娃不注意时秘密行动。故选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87237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bravely	B. politely	C. secretly	D. seriously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798" y="298162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2901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break, 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Eva to help him with his English. While Eva wasn’t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classmates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passed around a large paper heart. After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while,Ms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Robins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twenty-two signatures.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考查动词辨析。句意：过了一会儿，罗宾斯老师收集到了二十二个签名。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sign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签名；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collect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design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record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“passed around”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“twenty-two signatures”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可知，罗宾斯老师在收集签名。故选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476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signed	B. collected	C. designed	D. recorded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6615" y="315692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party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was full of laughter and excitement. Peter saw Eva had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on her face as she looked at the cards on her classmates’ desks. “Here’s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card, Eva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Peter said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big red heart on her desk. “It’s from everyone.”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550719" y="429108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考查形容词辨析。句意：彼得看到伊娃看着同学们桌子上的卡片时，脸上露出沮丧的表情。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upset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沮丧的；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明亮的；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afraid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strange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奇怪的。根据前文可知，伊娃没有卡片，看到同学们都有，所以会感到沮丧。故选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262429" y="364512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2545" algn="l"/>
                <a:tab pos="6633845" algn="l"/>
                <a:tab pos="9153525" algn="l"/>
                <a:tab pos="9631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upset	B. bright	C. afraid	D. strange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6358" y="378913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party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was full of laughter and excitement. Peter saw Eva had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on her face as she looked at the cards on her classmates’ desks. “Here’s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card,Eva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Peter said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big red heart on her desk. “It’s from everyone.”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这是给你的卡片，伊娃，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彼得说着，把大红心卡片放在她的桌子上。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这是大家送的。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discover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发现。根据语境可知，此处指把大红心卡片放在伊娃的桌子上。故选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8491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2545" algn="l"/>
                <a:tab pos="6633845" algn="l"/>
                <a:tab pos="9153525" algn="l"/>
                <a:tab pos="96310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cut	B. moved	C. put	D. discovered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798" y="31569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beautiful card. Then everyone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gifts with Eva—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chocolate, orange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candies,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 rabbit ... Soon Eva’s desk was covered with gifts.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2755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考查动词短语辨析。句意：伊娃看着这张漂亮的卡片。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hand in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上交；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send back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送回；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give away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赠送；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look at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beautiful card”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可知，伊娃在看着卡片。故选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0621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handed in	B. sent back	C. gave away	D. looked at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460" y="28154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13396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beautiful card. Then everyone began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gifts with Eva—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chocolate,orange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candies,a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 rabbit ... Soon Eva’s desk was covered with gifts.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724993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考查动词辨析。句意：然后每个人都开始和伊娃分享他们的礼物——巧克力、橘子糖、一只玩具兔子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包。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b="1" dirty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chocolate,orange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candies,a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toy rabbit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可知，大家把礼物分享给伊娃。故选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15569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share	B. check	C. compare	D. pack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460" y="226495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375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8903518" y="3830466"/>
            <a:ext cx="541640" cy="424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3522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want you to have a special day too,” Peter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 smiled warmly. “Thank you,” she said. “It’s a very special day!”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a day they would all remember.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我们也希望你度过一个特别的日子，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彼得解释道。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推荐；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announce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宣布。根据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want you to have a special day too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Peter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可知，彼得在解释他们的行为。故选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7566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2545" algn="l"/>
                <a:tab pos="6362700" algn="l"/>
                <a:tab pos="92373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answered	B. explained	C. recommended	D. announced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5277" y="308491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want you to have a special day too,” Peter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 smiled warmly. “Thank you,” she said. “It’s a very special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a day they would all remember.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35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考查形容词辨析。句意：大家都很开心，彼得感到很自豪。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proud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grateful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confident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“Everyone was happy”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以及彼得的行为可知，他为自己和同学们的行为感到自豪。故选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4352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2545" algn="l"/>
                <a:tab pos="6362700" algn="l"/>
                <a:tab pos="92373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proud	B. lucky	C. grateful	D. confident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460" y="301553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611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主要讲述了彼得在友谊日发现未给新同学伊娃准备卡片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便和同学、老师一起制作特别的卡片并互相分享礼物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让伊娃度过了难忘的友谊日。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26" y="1220989"/>
            <a:ext cx="10645359" cy="1199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824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prepared Friendship Day gifts. He carefully put robot-shaped erasers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envelopes,and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cards.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Twenty,twenty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one,twenty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-two...”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7969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listed	B. counted	C. repeated	D. described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5946" y="290220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考查动词辨析。句意：他仔细地把机器人形状的橡皮放进信封里，然后数他的卡片。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repeat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Twenty,twenty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one,twenty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-two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可知，彼得在数卡片的数量。故选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“Enough for your 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Mum asked.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“Yes!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Robins too,” Peter replied.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0714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是的！并且还有一张是给罗宾斯老师的，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彼得回答。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并且。前面说卡片够班上同学的，后面接着说还有一张给老师，是并列补充关系，用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52081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Or	B. So	C. But	D. And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7798" y="263006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arrived at school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girl in his class. She stood shyly beside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Robins. “This is Eva,”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Robins said. “Can someone show her around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考查动词辨析。句意：第二天，彼得到达学校，注意到他班上有一个新女孩。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注意到。根据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girl in his class”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可知，彼得注意到了新同学。故选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49026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accepted	B. introduced	C. mentioned	D. noticed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798" y="259952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491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raised his hand. He was always ready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others. But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realized he didn’t have a card for Eva. He imagined his classmates’ desks covered with cards while Eva’s desk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sad feeling filled his stomach.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3529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句意：彼得举起手。他总是乐于帮助别人。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乐于做某事。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打招呼；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“Peter raised his hand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以及上下文可知，彼得愿意帮助新同学。故选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80229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help	B. greet	C. visit	D. follow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798" y="291154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368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319342" y="3926348"/>
            <a:ext cx="457314" cy="376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67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raised his hand. He was always ready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others. But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realized he didn’t have a card for Eva. He imagined his classmates’ desks covered with cards while Eva’s desk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sad feeling filled his stomach.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27899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考查形容词辨析。句意：他想象着他同学们的桌子上摆满了卡片，而伊娃的桌子却是空的。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messy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凌乱的；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empty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simple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didn’t have a card for Eva”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可知，彼得担心伊娃的桌子上没有卡片，即桌子上是空的。故选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2835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clean	B. messy	C. empty	D. simple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798" y="28376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 came to him. He whispered it to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53657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were back in the classroom,Peter told Ms Robins about their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smiled and said, “That’s very thoughtful. Let’s do it.”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考查动词辨析。句意：午饭时，他想到了一个主意。他低声告诉了他的同学们，他们都同意了。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refuse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doubt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 idea came to him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they all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可知，同学们同意了彼得的计划。故选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06633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refused	B. doubted	C. wondered	D. agreed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798" y="317558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1563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 came to him. He whispered it to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51028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were back in the classroom,Peter told Ms Robins about their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smiled and said,“That’s very thoughtful. Let’s do it.”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考查名词辨析。句意：当他们回到教室时，彼得把他们的计划告诉了罗宾斯老师。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news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service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服务。彼得想到了主意并和同学们商量好了，所以此处指把这个计划告诉老师。故选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06633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news	B. plan	C. hope	D. service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6615" y="317558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5780</Words>
  <Application>WPS 演示</Application>
  <PresentationFormat>自定义</PresentationFormat>
  <Paragraphs>140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464</cp:revision>
  <dcterms:created xsi:type="dcterms:W3CDTF">2020-11-06T05:24:00Z</dcterms:created>
  <dcterms:modified xsi:type="dcterms:W3CDTF">2025-09-18T06:18:33Z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